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0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4" r:id="rId16"/>
    <p:sldId id="271" r:id="rId17"/>
    <p:sldId id="273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814" y="-11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8F526-D286-4F92-B648-2C82485A11EF}" type="datetimeFigureOut">
              <a:rPr lang="en-US" smtClean="0"/>
              <a:t>2/5/2010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BBAAC-402B-45C5-B4EB-BAF2AE50C85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2/5/2010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2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2/5/2010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2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2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Click="0" advTm="2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2/5/2010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2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advClick="0" advTm="2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2/5/2010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2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2/5/2010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2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Virtual Road Trips</a:t>
            </a:r>
            <a:endParaRPr kumimoji="0"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20000">
    <p:fade/>
  </p:transition>
  <p:txStyles>
    <p:titleStyle>
      <a:lvl1pPr algn="ctr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Berlin Sans FB Demi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IMG03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381000"/>
            <a:ext cx="7620000" cy="5715000"/>
          </a:xfrm>
        </p:spPr>
      </p:pic>
      <p:sp>
        <p:nvSpPr>
          <p:cNvPr id="8" name="Rectangle 7"/>
          <p:cNvSpPr/>
          <p:nvPr/>
        </p:nvSpPr>
        <p:spPr>
          <a:xfrm>
            <a:off x="2725419" y="5486400"/>
            <a:ext cx="6143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Virtual Road Trips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2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IMG17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381000"/>
            <a:ext cx="7620000" cy="5715000"/>
          </a:xfrm>
        </p:spPr>
      </p:pic>
      <p:sp>
        <p:nvSpPr>
          <p:cNvPr id="4" name="Rectangle 3"/>
          <p:cNvSpPr/>
          <p:nvPr/>
        </p:nvSpPr>
        <p:spPr>
          <a:xfrm>
            <a:off x="2725419" y="5486400"/>
            <a:ext cx="6143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Virtual Road Trips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20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IMG18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381000"/>
            <a:ext cx="7620000" cy="5715000"/>
          </a:xfrm>
        </p:spPr>
      </p:pic>
      <p:sp>
        <p:nvSpPr>
          <p:cNvPr id="5" name="Rectangle 4"/>
          <p:cNvSpPr/>
          <p:nvPr/>
        </p:nvSpPr>
        <p:spPr>
          <a:xfrm>
            <a:off x="2725419" y="5486400"/>
            <a:ext cx="6143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Virtual Road Trips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2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81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381000"/>
            <a:ext cx="7620000" cy="5715000"/>
          </a:xfrm>
        </p:spPr>
      </p:pic>
      <p:sp>
        <p:nvSpPr>
          <p:cNvPr id="4" name="Rectangle 3"/>
          <p:cNvSpPr/>
          <p:nvPr/>
        </p:nvSpPr>
        <p:spPr>
          <a:xfrm>
            <a:off x="2725419" y="5486400"/>
            <a:ext cx="6143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Virtual Road Trips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2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IMG21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381000"/>
            <a:ext cx="7620000" cy="5715000"/>
          </a:xfrm>
        </p:spPr>
      </p:pic>
      <p:sp>
        <p:nvSpPr>
          <p:cNvPr id="4" name="Rectangle 3"/>
          <p:cNvSpPr/>
          <p:nvPr/>
        </p:nvSpPr>
        <p:spPr>
          <a:xfrm>
            <a:off x="2725419" y="5486400"/>
            <a:ext cx="6143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Virtual Road Trips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2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IMG20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381000"/>
            <a:ext cx="7620000" cy="5715000"/>
          </a:xfrm>
        </p:spPr>
      </p:pic>
      <p:sp>
        <p:nvSpPr>
          <p:cNvPr id="4" name="Rectangle 3"/>
          <p:cNvSpPr/>
          <p:nvPr/>
        </p:nvSpPr>
        <p:spPr>
          <a:xfrm>
            <a:off x="2725419" y="5486400"/>
            <a:ext cx="6143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Virtual Road Trips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20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IMG02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381000"/>
            <a:ext cx="7620000" cy="5715000"/>
          </a:xfrm>
        </p:spPr>
      </p:pic>
      <p:sp>
        <p:nvSpPr>
          <p:cNvPr id="4" name="Rectangle 3"/>
          <p:cNvSpPr/>
          <p:nvPr/>
        </p:nvSpPr>
        <p:spPr>
          <a:xfrm>
            <a:off x="2725419" y="5486400"/>
            <a:ext cx="6143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Virtual Road Trips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20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pacifi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381000"/>
            <a:ext cx="7620000" cy="5715000"/>
          </a:xfrm>
        </p:spPr>
      </p:pic>
      <p:sp>
        <p:nvSpPr>
          <p:cNvPr id="4" name="Rectangle 3"/>
          <p:cNvSpPr/>
          <p:nvPr/>
        </p:nvSpPr>
        <p:spPr>
          <a:xfrm>
            <a:off x="2725419" y="5486400"/>
            <a:ext cx="6143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Virtual Road Trips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20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IMG03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381000"/>
            <a:ext cx="7620000" cy="5715000"/>
          </a:xfrm>
        </p:spPr>
      </p:pic>
      <p:sp>
        <p:nvSpPr>
          <p:cNvPr id="4" name="Rectangle 3"/>
          <p:cNvSpPr/>
          <p:nvPr/>
        </p:nvSpPr>
        <p:spPr>
          <a:xfrm>
            <a:off x="2725419" y="5486400"/>
            <a:ext cx="6143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Virtual Road Trips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20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tlanti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381000"/>
            <a:ext cx="7620000" cy="5715000"/>
          </a:xfrm>
        </p:spPr>
      </p:pic>
      <p:sp>
        <p:nvSpPr>
          <p:cNvPr id="4" name="Rectangle 3"/>
          <p:cNvSpPr/>
          <p:nvPr/>
        </p:nvSpPr>
        <p:spPr>
          <a:xfrm>
            <a:off x="2725419" y="5486400"/>
            <a:ext cx="6143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Virtual Road Trips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2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IMG03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381000"/>
            <a:ext cx="7620000" cy="5715000"/>
          </a:xfrm>
        </p:spPr>
      </p:pic>
      <p:sp>
        <p:nvSpPr>
          <p:cNvPr id="4" name="Rectangle 3"/>
          <p:cNvSpPr/>
          <p:nvPr/>
        </p:nvSpPr>
        <p:spPr>
          <a:xfrm>
            <a:off x="2725419" y="5486400"/>
            <a:ext cx="6143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Virtual Road Trips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Tm="2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IMG04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381000"/>
            <a:ext cx="7620000" cy="5715000"/>
          </a:xfrm>
        </p:spPr>
      </p:pic>
      <p:sp>
        <p:nvSpPr>
          <p:cNvPr id="4" name="Rectangle 3"/>
          <p:cNvSpPr/>
          <p:nvPr/>
        </p:nvSpPr>
        <p:spPr>
          <a:xfrm>
            <a:off x="2725419" y="5486400"/>
            <a:ext cx="6143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Virtual Road Trips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2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IMG04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381000"/>
            <a:ext cx="7620000" cy="5715000"/>
          </a:xfrm>
        </p:spPr>
      </p:pic>
      <p:sp>
        <p:nvSpPr>
          <p:cNvPr id="4" name="Rectangle 3"/>
          <p:cNvSpPr/>
          <p:nvPr/>
        </p:nvSpPr>
        <p:spPr>
          <a:xfrm>
            <a:off x="2725419" y="5486400"/>
            <a:ext cx="6143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Virtual Road Trips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2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IMG07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381000"/>
            <a:ext cx="7620000" cy="5715000"/>
          </a:xfrm>
        </p:spPr>
      </p:pic>
      <p:sp>
        <p:nvSpPr>
          <p:cNvPr id="4" name="Rectangle 3"/>
          <p:cNvSpPr/>
          <p:nvPr/>
        </p:nvSpPr>
        <p:spPr>
          <a:xfrm>
            <a:off x="2725419" y="5486400"/>
            <a:ext cx="6143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Virtual Road Trips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2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IMG11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381000"/>
            <a:ext cx="7620000" cy="5715000"/>
          </a:xfrm>
        </p:spPr>
      </p:pic>
      <p:sp>
        <p:nvSpPr>
          <p:cNvPr id="4" name="Rectangle 3"/>
          <p:cNvSpPr/>
          <p:nvPr/>
        </p:nvSpPr>
        <p:spPr>
          <a:xfrm>
            <a:off x="2725419" y="5486400"/>
            <a:ext cx="6143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Virtual Road Trips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2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IMG19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381000"/>
            <a:ext cx="7620000" cy="5715000"/>
          </a:xfrm>
        </p:spPr>
      </p:pic>
      <p:sp>
        <p:nvSpPr>
          <p:cNvPr id="4" name="Rectangle 3"/>
          <p:cNvSpPr/>
          <p:nvPr/>
        </p:nvSpPr>
        <p:spPr>
          <a:xfrm>
            <a:off x="2725419" y="5486400"/>
            <a:ext cx="6143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Virtual Road Trips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2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IMG14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381000"/>
            <a:ext cx="7620000" cy="5715000"/>
          </a:xfrm>
        </p:spPr>
      </p:pic>
      <p:sp>
        <p:nvSpPr>
          <p:cNvPr id="4" name="Rectangle 3"/>
          <p:cNvSpPr/>
          <p:nvPr/>
        </p:nvSpPr>
        <p:spPr>
          <a:xfrm>
            <a:off x="2725419" y="5486400"/>
            <a:ext cx="6143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Virtual Road Trips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20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IMG15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381000"/>
            <a:ext cx="7620000" cy="5715000"/>
          </a:xfrm>
        </p:spPr>
      </p:pic>
      <p:sp>
        <p:nvSpPr>
          <p:cNvPr id="4" name="Rectangle 3"/>
          <p:cNvSpPr/>
          <p:nvPr/>
        </p:nvSpPr>
        <p:spPr>
          <a:xfrm>
            <a:off x="2725419" y="5486400"/>
            <a:ext cx="6143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Virtual Road Trips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advClick="0" advTm="20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11</TotalTime>
  <Words>54</Words>
  <Application>Microsoft Office PowerPoint</Application>
  <PresentationFormat>On-screen Show (4:3)</PresentationFormat>
  <Paragraphs>18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Paper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Tommy Gober</cp:lastModifiedBy>
  <cp:revision>3</cp:revision>
  <dcterms:created xsi:type="dcterms:W3CDTF">2006-08-16T00:00:00Z</dcterms:created>
  <dcterms:modified xsi:type="dcterms:W3CDTF">2010-02-05T07:28:52Z</dcterms:modified>
</cp:coreProperties>
</file>