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75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Impacting “At Risk” Students</vt:lpstr>
      <vt:lpstr>Definition/Causes</vt:lpstr>
      <vt:lpstr>Intervention</vt:lpstr>
      <vt:lpstr>Technology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Impacting “At Risk” Students</dc:title>
  <dc:creator/>
  <cp:lastModifiedBy>Tommy Gober</cp:lastModifiedBy>
  <cp:revision>5</cp:revision>
  <dcterms:created xsi:type="dcterms:W3CDTF">2006-08-16T00:00:00Z</dcterms:created>
  <dcterms:modified xsi:type="dcterms:W3CDTF">2010-02-02T17:08:18Z</dcterms:modified>
</cp:coreProperties>
</file>