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13" cstate="print">
            <a:lum/>
          </a:blip>
          <a:srcRect/>
          <a:stretch>
            <a:fillRect/>
          </a:stretch>
        </p:blipFill>
        <p:spPr bwMode="auto">
          <a:xfrm>
            <a:off x="7029450" y="1990725"/>
            <a:ext cx="173355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4876800"/>
            <a:ext cx="15240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rel.org/sdrs/areas/issues/students/atrisk/at6lk38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Reciprocal Teaching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64008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Tommy Gober</a:t>
            </a:r>
          </a:p>
          <a:p>
            <a:r>
              <a:rPr lang="en-US" dirty="0" smtClean="0"/>
              <a:t>READ 4313</a:t>
            </a:r>
          </a:p>
          <a:p>
            <a:r>
              <a:rPr lang="en-US" dirty="0" smtClean="0"/>
              <a:t>LeTourneau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Reciprocal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1985, </a:t>
            </a:r>
            <a:r>
              <a:rPr lang="en-US" dirty="0" err="1" smtClean="0"/>
              <a:t>Palincsar</a:t>
            </a:r>
            <a:r>
              <a:rPr lang="en-US" dirty="0" smtClean="0"/>
              <a:t> and Brown</a:t>
            </a:r>
          </a:p>
          <a:p>
            <a:r>
              <a:rPr lang="en-US" dirty="0" smtClean="0"/>
              <a:t>Process for text analysis</a:t>
            </a:r>
          </a:p>
          <a:p>
            <a:r>
              <a:rPr lang="en-US" dirty="0" smtClean="0"/>
              <a:t>Forces students to internalize information</a:t>
            </a:r>
          </a:p>
          <a:p>
            <a:r>
              <a:rPr lang="en-US" dirty="0" smtClean="0"/>
              <a:t>Find true meaning, intent</a:t>
            </a:r>
          </a:p>
          <a:p>
            <a:r>
              <a:rPr lang="en-US" dirty="0" smtClean="0"/>
              <a:t>Student uses low-level factual information in higher-order thinking exercises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Summarizing</a:t>
            </a:r>
          </a:p>
          <a:p>
            <a:pPr lvl="1"/>
            <a:r>
              <a:rPr lang="en-US" dirty="0" smtClean="0"/>
              <a:t>Locate most important pieces</a:t>
            </a:r>
          </a:p>
          <a:p>
            <a:r>
              <a:rPr lang="en-US" dirty="0" smtClean="0"/>
              <a:t>Question Generating</a:t>
            </a:r>
          </a:p>
          <a:p>
            <a:pPr lvl="1"/>
            <a:r>
              <a:rPr lang="en-US" dirty="0" smtClean="0"/>
              <a:t>Student asks question pertaining to text</a:t>
            </a:r>
          </a:p>
          <a:p>
            <a:r>
              <a:rPr lang="en-US" dirty="0" smtClean="0"/>
              <a:t>Clarifying</a:t>
            </a:r>
          </a:p>
          <a:p>
            <a:pPr lvl="1"/>
            <a:r>
              <a:rPr lang="en-US" dirty="0" smtClean="0"/>
              <a:t>Student rewords text</a:t>
            </a:r>
          </a:p>
          <a:p>
            <a:r>
              <a:rPr lang="en-US" dirty="0" smtClean="0"/>
              <a:t>Predicting</a:t>
            </a:r>
          </a:p>
          <a:p>
            <a:pPr lvl="1"/>
            <a:r>
              <a:rPr lang="en-US" dirty="0" smtClean="0"/>
              <a:t>Hypothesize author’s next passage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u="sng" dirty="0" smtClean="0"/>
              <a:t>identifies</a:t>
            </a:r>
            <a:r>
              <a:rPr lang="en-US" dirty="0" smtClean="0"/>
              <a:t> important information</a:t>
            </a:r>
          </a:p>
          <a:p>
            <a:r>
              <a:rPr lang="en-US" dirty="0" smtClean="0"/>
              <a:t>Can summarize any amount</a:t>
            </a:r>
          </a:p>
          <a:p>
            <a:pPr lvl="1"/>
            <a:r>
              <a:rPr lang="en-US" dirty="0" smtClean="0"/>
              <a:t>sentences</a:t>
            </a:r>
          </a:p>
          <a:p>
            <a:pPr lvl="1"/>
            <a:r>
              <a:rPr lang="en-US" dirty="0" smtClean="0"/>
              <a:t>paragraphs</a:t>
            </a:r>
          </a:p>
          <a:p>
            <a:pPr lvl="1"/>
            <a:r>
              <a:rPr lang="en-US" dirty="0" smtClean="0"/>
              <a:t>entire passage</a:t>
            </a:r>
          </a:p>
          <a:p>
            <a:r>
              <a:rPr lang="en-US" dirty="0" smtClean="0"/>
              <a:t>Analysis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Generating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question regarding passage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Identify the important information</a:t>
            </a:r>
          </a:p>
          <a:p>
            <a:pPr lvl="1"/>
            <a:r>
              <a:rPr lang="en-US" dirty="0" smtClean="0"/>
              <a:t>Form a question about text</a:t>
            </a:r>
          </a:p>
          <a:p>
            <a:pPr lvl="1"/>
            <a:r>
              <a:rPr lang="en-US" dirty="0" smtClean="0"/>
              <a:t>Creates self-test for comprehension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show their understanding of intent</a:t>
            </a:r>
          </a:p>
          <a:p>
            <a:r>
              <a:rPr lang="en-US" dirty="0" smtClean="0"/>
              <a:t>If not, identify reasons</a:t>
            </a:r>
          </a:p>
          <a:p>
            <a:pPr lvl="1"/>
            <a:r>
              <a:rPr lang="en-US" dirty="0" smtClean="0"/>
              <a:t>Misunderstanding of intent?</a:t>
            </a:r>
          </a:p>
          <a:p>
            <a:pPr lvl="1"/>
            <a:r>
              <a:rPr lang="en-US" dirty="0" smtClean="0"/>
              <a:t>Vocabulary shortcomings?</a:t>
            </a:r>
          </a:p>
          <a:p>
            <a:pPr lvl="1"/>
            <a:r>
              <a:rPr lang="en-US" dirty="0" smtClean="0"/>
              <a:t>Reading difficulties?</a:t>
            </a:r>
          </a:p>
          <a:p>
            <a:r>
              <a:rPr lang="en-US" dirty="0" smtClean="0"/>
              <a:t>Attention to reasons why misunderstandings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“Where is the author going with this?”</a:t>
            </a:r>
          </a:p>
          <a:p>
            <a:r>
              <a:rPr lang="en-US" dirty="0" smtClean="0"/>
              <a:t>Identify important pieces of information from past and present passages</a:t>
            </a:r>
          </a:p>
          <a:p>
            <a:r>
              <a:rPr lang="en-US" dirty="0" smtClean="0"/>
              <a:t>Must comprehend author’s </a:t>
            </a:r>
            <a:r>
              <a:rPr lang="en-US" i="1" dirty="0" smtClean="0"/>
              <a:t>intent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Reciprocal Teaching</a:t>
            </a:r>
          </a:p>
          <a:p>
            <a:pPr lvl="1"/>
            <a:r>
              <a:rPr lang="en-US" sz="1400" dirty="0" smtClean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www.ncrel.org/sdrs/areas/issues/students/atrisk/at6lk38.htm</a:t>
            </a:r>
            <a:endParaRPr lang="en-US" sz="1400" dirty="0" smtClean="0"/>
          </a:p>
          <a:p>
            <a:r>
              <a:rPr lang="en-US" dirty="0" smtClean="0"/>
              <a:t>Strategies: Reciprocal Teaching</a:t>
            </a:r>
          </a:p>
          <a:p>
            <a:pPr lvl="1"/>
            <a:r>
              <a:rPr lang="en-US" sz="1600" dirty="0" smtClean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www.readingquest.org/strat/rt.html</a:t>
            </a:r>
          </a:p>
          <a:p>
            <a:r>
              <a:rPr lang="en-US" dirty="0" smtClean="0"/>
              <a:t>The Content </a:t>
            </a:r>
            <a:r>
              <a:rPr lang="en-US" dirty="0" smtClean="0"/>
              <a:t>Areas, 9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pPr lvl="1"/>
            <a:r>
              <a:rPr lang="en-US" sz="1600" dirty="0" smtClean="0"/>
              <a:t>pg 150-151</a:t>
            </a:r>
            <a:endParaRPr lang="en-US" sz="1600" dirty="0" smtClean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</TotalTime>
  <Words>171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Reciprocal Teaching</vt:lpstr>
      <vt:lpstr>Reciprocal Teaching</vt:lpstr>
      <vt:lpstr>Four Steps</vt:lpstr>
      <vt:lpstr>Summarizing</vt:lpstr>
      <vt:lpstr>Question Generating</vt:lpstr>
      <vt:lpstr>Clarifying</vt:lpstr>
      <vt:lpstr>Predicting</vt:lpstr>
      <vt:lpstr>Bibliography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Reciprocal Teaching</dc:title>
  <dc:creator/>
  <cp:lastModifiedBy>Tommy Gober</cp:lastModifiedBy>
  <cp:revision>12</cp:revision>
  <dcterms:created xsi:type="dcterms:W3CDTF">2006-08-16T00:00:00Z</dcterms:created>
  <dcterms:modified xsi:type="dcterms:W3CDTF">2010-01-27T03:25:41Z</dcterms:modified>
</cp:coreProperties>
</file>