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64" r:id="rId2"/>
    <p:sldId id="266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234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6B30C-3DC2-4EE3-B09D-1277B3B50EF6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8BEEB-0521-4A4F-8954-A733D4A167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EC5F9-166E-46EB-A340-3456A5A25294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DAFE7-94AB-450A-88D8-7A08280F01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C:\Documents and Settings\Tommy Gober\Desktop\camel.gif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81800" y="4200525"/>
            <a:ext cx="2324100" cy="21240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EC5F9-166E-46EB-A340-3456A5A25294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DAFE7-94AB-450A-88D8-7A08280F0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EC5F9-166E-46EB-A340-3456A5A25294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DAFE7-94AB-450A-88D8-7A08280F0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EC5F9-166E-46EB-A340-3456A5A25294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DAFE7-94AB-450A-88D8-7A08280F01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Tommy Gober\Desktop\camel.gif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81800" y="4200525"/>
            <a:ext cx="2324100" cy="212407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EC5F9-166E-46EB-A340-3456A5A25294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DAFE7-94AB-450A-88D8-7A08280F01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2" descr="C:\Documents and Settings\Tommy Gober\Desktop\camel.gif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19900" y="4733925"/>
            <a:ext cx="2324100" cy="21240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EC5F9-166E-46EB-A340-3456A5A25294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DAFE7-94AB-450A-88D8-7A08280F0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EC5F9-166E-46EB-A340-3456A5A25294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DAFE7-94AB-450A-88D8-7A08280F0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EC5F9-166E-46EB-A340-3456A5A25294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DAFE7-94AB-450A-88D8-7A08280F0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EC5F9-166E-46EB-A340-3456A5A25294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DAFE7-94AB-450A-88D8-7A08280F01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7" name="Picture 2" descr="C:\Documents and Settings\Tommy Gober\Desktop\camel.gif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19900" y="4733925"/>
            <a:ext cx="2324100" cy="21240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EC5F9-166E-46EB-A340-3456A5A25294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DAFE7-94AB-450A-88D8-7A08280F01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AEC5F9-166E-46EB-A340-3456A5A25294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5DAFE7-94AB-450A-88D8-7A08280F01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AEC5F9-166E-46EB-A340-3456A5A25294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5DAFE7-94AB-450A-88D8-7A08280F01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Berlin Sans FB Demi" pitchFamily="34" charset="0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l.com/" TargetMode="External"/><Relationship Id="rId7" Type="http://schemas.openxmlformats.org/officeDocument/2006/relationships/hyperlink" Target="mailto:paul.krizak@amd.com" TargetMode="External"/><Relationship Id="rId2" Type="http://schemas.openxmlformats.org/officeDocument/2006/relationships/hyperlink" Target="http://www.per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odux.com/" TargetMode="External"/><Relationship Id="rId5" Type="http://schemas.openxmlformats.org/officeDocument/2006/relationships/hyperlink" Target="http://www.oreillynet.com/pub/a/oreilly/perl/news/importance_0498.html" TargetMode="External"/><Relationship Id="rId4" Type="http://schemas.openxmlformats.org/officeDocument/2006/relationships/hyperlink" Target="http://www.perl.com/pub/a/2000/10/begperl1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5dux.com/files/COSC/COSC4153/stock.per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1432560" y="5257800"/>
            <a:ext cx="7406640" cy="1371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Tommy Gober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COSC 4153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 2009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Assignment #11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838200"/>
            <a:ext cx="3000375" cy="3958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hlinkClick r:id="rId2"/>
              </a:rPr>
              <a:t>www.perl.org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www.perl.com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www.perl.com/pub/a/2000/10/begperl1.html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www.oreillynet.com/pub/a/oreilly/perl/news/importance_0498.html</a:t>
            </a:r>
            <a:endParaRPr lang="en-US" sz="2000" dirty="0" smtClean="0"/>
          </a:p>
          <a:p>
            <a:r>
              <a:rPr lang="en-US" sz="2000" dirty="0" smtClean="0">
                <a:solidFill>
                  <a:srgbClr val="92D050"/>
                </a:solidFill>
                <a:hlinkClick r:id="rId6"/>
              </a:rPr>
              <a:t>Tommy Gober</a:t>
            </a:r>
            <a:endParaRPr lang="en-US" sz="2000" dirty="0" smtClean="0"/>
          </a:p>
          <a:p>
            <a:r>
              <a:rPr lang="en-US" sz="2000" dirty="0" smtClean="0">
                <a:hlinkClick r:id="rId7"/>
              </a:rPr>
              <a:t>paul.krizak@amd.com</a:t>
            </a:r>
            <a:endParaRPr lang="en-US" sz="2000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  <a:p>
            <a:r>
              <a:rPr lang="en-US" dirty="0" smtClean="0"/>
              <a:t>Syntax</a:t>
            </a:r>
          </a:p>
          <a:p>
            <a:r>
              <a:rPr lang="en-US" dirty="0" smtClean="0"/>
              <a:t>Examples</a:t>
            </a:r>
          </a:p>
          <a:p>
            <a:r>
              <a:rPr lang="en-US" dirty="0" smtClean="0"/>
              <a:t>Modules</a:t>
            </a:r>
          </a:p>
          <a:p>
            <a:r>
              <a:rPr lang="en-US" dirty="0" smtClean="0"/>
              <a:t>Practical Usage</a:t>
            </a:r>
          </a:p>
          <a:p>
            <a:r>
              <a:rPr lang="en-US" dirty="0" smtClean="0"/>
              <a:t>Likes and Dislikes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Bibliography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76250"/>
            <a:ext cx="3333750" cy="3333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28600"/>
            <a:ext cx="2427436" cy="234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PERL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Larry Wall</a:t>
            </a:r>
          </a:p>
          <a:p>
            <a:r>
              <a:rPr lang="en-US" dirty="0" smtClean="0"/>
              <a:t>1987 at Unisys</a:t>
            </a:r>
          </a:p>
          <a:p>
            <a:r>
              <a:rPr lang="en-US" dirty="0" smtClean="0"/>
              <a:t>Originally called “Pearl”, PERL came later</a:t>
            </a:r>
          </a:p>
          <a:p>
            <a:r>
              <a:rPr lang="en-US" dirty="0" smtClean="0"/>
              <a:t>Made as a tool for easy report processing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PERL Syntax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91025" y="4419600"/>
            <a:ext cx="1552575" cy="2047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US" b="1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 smtClean="0"/>
              <a:t> </a:t>
            </a:r>
            <a:r>
              <a:rPr lang="en-US" dirty="0" smtClean="0"/>
              <a:t>– scalar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@</a:t>
            </a:r>
            <a:r>
              <a:rPr lang="en-US" b="1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– array</a:t>
            </a:r>
          </a:p>
          <a:p>
            <a:pPr lvl="1"/>
            <a:r>
              <a:rPr lang="en-US" sz="3200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US" sz="3200" b="1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32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US" sz="3200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3200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]</a:t>
            </a:r>
            <a:r>
              <a:rPr lang="en-US" b="1" dirty="0" smtClean="0"/>
              <a:t> </a:t>
            </a:r>
            <a:r>
              <a:rPr lang="en-US" dirty="0" smtClean="0"/>
              <a:t>– element</a:t>
            </a:r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b="1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 smtClean="0">
                <a:latin typeface="Consolas" pitchFamily="49" charset="0"/>
              </a:rPr>
              <a:t> </a:t>
            </a:r>
            <a:r>
              <a:rPr lang="en-US" dirty="0" smtClean="0"/>
              <a:t>– hash (assoc array)</a:t>
            </a:r>
          </a:p>
          <a:p>
            <a:pPr lvl="1"/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$</a:t>
            </a:r>
            <a:r>
              <a:rPr lang="en-US" b="1" dirty="0" err="1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[‘</a:t>
            </a:r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’]</a:t>
            </a:r>
            <a:r>
              <a:rPr lang="en-US" b="1" dirty="0" smtClean="0">
                <a:latin typeface="Consolas" pitchFamily="49" charset="0"/>
              </a:rPr>
              <a:t> </a:t>
            </a:r>
            <a:r>
              <a:rPr lang="en-US" dirty="0" smtClean="0"/>
              <a:t>– name element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#comment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#!/</a:t>
            </a:r>
            <a:r>
              <a:rPr lang="en-US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usr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/bin/</a:t>
            </a:r>
            <a:r>
              <a:rPr lang="en-US" b="1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perl</a:t>
            </a:r>
            <a:endParaRPr lang="en-US" b="1" dirty="0" smtClean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“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Hello world\n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”;</a:t>
            </a:r>
          </a:p>
          <a:p>
            <a:pPr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@names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(“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Tom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”, “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Dick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”, “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Harry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”);</a:t>
            </a:r>
          </a:p>
          <a:p>
            <a:pPr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$names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        # 2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$names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[</a:t>
            </a:r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];     # Tom</a:t>
            </a:r>
          </a:p>
          <a:p>
            <a:pPr>
              <a:buNone/>
            </a:pP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@names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$_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. “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\n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”;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685800"/>
            <a:ext cx="3371850" cy="264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CPAN has you covered</a:t>
            </a:r>
          </a:p>
          <a:p>
            <a:r>
              <a:rPr lang="en-US" dirty="0" smtClean="0"/>
              <a:t>Usage:</a:t>
            </a:r>
          </a:p>
          <a:p>
            <a:pPr lvl="1">
              <a:buNone/>
            </a:pPr>
            <a:r>
              <a:rPr lang="en-US" dirty="0" smtClean="0"/>
              <a:t>Command line:</a:t>
            </a:r>
          </a:p>
          <a:p>
            <a:pPr lvl="1">
              <a:buNone/>
            </a:pPr>
            <a:r>
              <a:rPr lang="en-US" dirty="0" smtClean="0">
                <a:solidFill>
                  <a:srgbClr val="92D050"/>
                </a:solidFill>
                <a:latin typeface="Consolas" pitchFamily="49" charset="0"/>
              </a:rPr>
              <a:t>	</a:t>
            </a:r>
            <a:r>
              <a:rPr lang="en-US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cpan</a:t>
            </a:r>
            <a:r>
              <a:rPr lang="en-US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–</a:t>
            </a:r>
            <a:r>
              <a:rPr lang="en-US" b="1" dirty="0" err="1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 WWW::Mechanize</a:t>
            </a:r>
          </a:p>
          <a:p>
            <a:pPr lvl="1">
              <a:buNone/>
            </a:pPr>
            <a:r>
              <a:rPr lang="en-US" dirty="0" smtClean="0"/>
              <a:t>In code: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b="1" dirty="0" smtClean="0">
                <a:solidFill>
                  <a:srgbClr val="92D050"/>
                </a:solidFill>
                <a:latin typeface="Courier New" pitchFamily="49" charset="0"/>
                <a:cs typeface="Courier New" pitchFamily="49" charset="0"/>
              </a:rPr>
              <a:t>use WWW::Mechanize;</a:t>
            </a:r>
          </a:p>
          <a:p>
            <a:pPr lvl="1">
              <a:buNone/>
            </a:pPr>
            <a:endParaRPr lang="en-US" dirty="0" smtClean="0">
              <a:solidFill>
                <a:srgbClr val="92D050"/>
              </a:solidFill>
              <a:latin typeface="Consolas" pitchFamily="49" charset="0"/>
            </a:endParaRP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hlinkClick r:id="rId3"/>
              </a:rPr>
              <a:t>Example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30000" contrast="-40000"/>
          </a:blip>
          <a:srcRect/>
          <a:stretch>
            <a:fillRect/>
          </a:stretch>
        </p:blipFill>
        <p:spPr bwMode="auto">
          <a:xfrm>
            <a:off x="5105400" y="1524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“duct tape of the internet”</a:t>
            </a:r>
          </a:p>
          <a:p>
            <a:pPr lvl="1"/>
            <a:r>
              <a:rPr lang="en-US" dirty="0" smtClean="0"/>
              <a:t>Hassan Schroeder, Sun's first webmaster</a:t>
            </a:r>
          </a:p>
          <a:p>
            <a:r>
              <a:rPr lang="en-US" dirty="0" smtClean="0"/>
              <a:t>“Swiss Army chainsaw of programming languages”</a:t>
            </a:r>
          </a:p>
          <a:p>
            <a:pPr lvl="1"/>
            <a:r>
              <a:rPr lang="en-US" dirty="0" smtClean="0"/>
              <a:t>Doug Sheppard, </a:t>
            </a:r>
            <a:r>
              <a:rPr lang="en-US" dirty="0" err="1" smtClean="0"/>
              <a:t>O’reilly</a:t>
            </a:r>
            <a:r>
              <a:rPr lang="en-US" dirty="0" smtClean="0"/>
              <a:t> publishing</a:t>
            </a:r>
          </a:p>
          <a:p>
            <a:r>
              <a:rPr lang="en-US" dirty="0" err="1" smtClean="0"/>
              <a:t>imdb</a:t>
            </a:r>
            <a:r>
              <a:rPr lang="en-US" dirty="0" smtClean="0"/>
              <a:t>, BBC, del.icio.us, craigslist, /.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Love/Hate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LOVE</a:t>
            </a:r>
          </a:p>
          <a:p>
            <a:r>
              <a:rPr lang="en-US" dirty="0" smtClean="0"/>
              <a:t>cowboy code</a:t>
            </a:r>
          </a:p>
          <a:p>
            <a:r>
              <a:rPr lang="en-US" dirty="0" smtClean="0"/>
              <a:t>regular expressions</a:t>
            </a:r>
          </a:p>
          <a:p>
            <a:r>
              <a:rPr lang="en-US" dirty="0" smtClean="0"/>
              <a:t>CPAN modules</a:t>
            </a:r>
          </a:p>
          <a:p>
            <a:r>
              <a:rPr lang="en-US" dirty="0" smtClean="0"/>
              <a:t>*nix systems</a:t>
            </a:r>
          </a:p>
          <a:p>
            <a:r>
              <a:rPr lang="en-US" dirty="0" smtClean="0"/>
              <a:t>$_</a:t>
            </a:r>
          </a:p>
          <a:p>
            <a:r>
              <a:rPr lang="en-US" dirty="0" smtClean="0"/>
              <a:t>price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HATE</a:t>
            </a:r>
          </a:p>
          <a:p>
            <a:r>
              <a:rPr lang="en-US" dirty="0" smtClean="0"/>
              <a:t>readability</a:t>
            </a:r>
          </a:p>
          <a:p>
            <a:r>
              <a:rPr lang="en-US" dirty="0" smtClean="0"/>
              <a:t>Win32 </a:t>
            </a:r>
            <a:r>
              <a:rPr lang="en-US" dirty="0" err="1" smtClean="0"/>
              <a:t>perl</a:t>
            </a:r>
            <a:endParaRPr lang="en-US" dirty="0" smtClean="0"/>
          </a:p>
          <a:p>
            <a:r>
              <a:rPr lang="en-US" dirty="0" smtClean="0"/>
              <a:t>going back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4175" y="4114800"/>
            <a:ext cx="1647825" cy="205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5105400" y="4191000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5" name="Straight Connector 14"/>
          <p:cNvCxnSpPr/>
          <p:nvPr/>
        </p:nvCxnSpPr>
        <p:spPr>
          <a:xfrm rot="5400000">
            <a:off x="2628900" y="4229100"/>
            <a:ext cx="4495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2807"/>
          <a:stretch>
            <a:fillRect/>
          </a:stretch>
        </p:blipFill>
        <p:spPr bwMode="auto">
          <a:xfrm>
            <a:off x="1038225" y="3609975"/>
            <a:ext cx="1704975" cy="2638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it a try</a:t>
            </a:r>
          </a:p>
          <a:p>
            <a:pPr lvl="1"/>
            <a:r>
              <a:rPr lang="en-US" dirty="0" smtClean="0"/>
              <a:t>Fun</a:t>
            </a:r>
          </a:p>
          <a:p>
            <a:pPr lvl="1"/>
            <a:r>
              <a:rPr lang="en-US" dirty="0" smtClean="0"/>
              <a:t>Free</a:t>
            </a:r>
          </a:p>
          <a:p>
            <a:pPr lvl="1"/>
            <a:r>
              <a:rPr lang="en-US" dirty="0" smtClean="0"/>
              <a:t>Well documented</a:t>
            </a:r>
            <a:endParaRPr lang="en-US" dirty="0" smtClean="0"/>
          </a:p>
          <a:p>
            <a:pPr lvl="1"/>
            <a:r>
              <a:rPr lang="en-US" dirty="0" smtClean="0"/>
              <a:t>Make </a:t>
            </a:r>
            <a:r>
              <a:rPr lang="en-US" dirty="0" smtClean="0"/>
              <a:t>your life easier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086600" y="609600"/>
            <a:ext cx="1537929" cy="20200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53000" y="609600"/>
            <a:ext cx="1552575" cy="2047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</TotalTime>
  <Words>209</Words>
  <Application>Microsoft Office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Slide 1</vt:lpstr>
      <vt:lpstr>Outline</vt:lpstr>
      <vt:lpstr>History of PERL</vt:lpstr>
      <vt:lpstr>PERL Syntax</vt:lpstr>
      <vt:lpstr>Example</vt:lpstr>
      <vt:lpstr>Modules</vt:lpstr>
      <vt:lpstr>Practical Usage</vt:lpstr>
      <vt:lpstr>Love/Hate</vt:lpstr>
      <vt:lpstr>Conclusion</vt:lpstr>
      <vt:lpstr>Bibliography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PERL</dc:title>
  <dc:creator>Tommy Gober</dc:creator>
  <cp:lastModifiedBy>Tommy Gober</cp:lastModifiedBy>
  <cp:revision>23</cp:revision>
  <dcterms:created xsi:type="dcterms:W3CDTF">2009-04-22T02:16:52Z</dcterms:created>
  <dcterms:modified xsi:type="dcterms:W3CDTF">2009-04-23T16:35:19Z</dcterms:modified>
</cp:coreProperties>
</file>